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9" r:id="rId5"/>
  </p:sldIdLst>
  <p:sldSz cx="6858000" cy="9144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58" d="100"/>
          <a:sy n="58" d="100"/>
        </p:scale>
        <p:origin x="19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0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07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1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26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89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2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19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2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5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597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91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3DCF-DC50-4B17-81B5-8E90B5E0335E}" type="datetimeFigureOut">
              <a:rPr kumimoji="1" lang="ja-JP" altLang="en-US" smtClean="0"/>
              <a:t>2024/1/31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08543-B849-41D5-9A69-537129F6F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6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1D1F7ACD-596D-CB85-B11B-5FD3B10A1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533"/>
            <a:ext cx="6862366" cy="2440265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0" y="2552435"/>
            <a:ext cx="6868855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ナチュラル系ヘアケア</a:t>
            </a:r>
            <a:endParaRPr kumimoji="1" lang="en-US" altLang="ja-JP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en-US" altLang="ja-JP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『PJOLI』</a:t>
            </a:r>
            <a:r>
              <a:rPr kumimoji="1" lang="ja-JP" altLang="en-US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体験会＆スタジオ開放</a:t>
            </a:r>
            <a:endParaRPr kumimoji="1" lang="en-US" altLang="ja-JP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 descr="イヤホン, 結び目, ネックレス, 挿絵 が含まれている画像&#10;&#10;自動的に生成された説明">
            <a:extLst>
              <a:ext uri="{FF2B5EF4-FFF2-40B4-BE49-F238E27FC236}">
                <a16:creationId xmlns:a16="http://schemas.microsoft.com/office/drawing/2014/main" id="{DD8BC71F-371A-22D7-4A9B-524B8A1F7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" y="104878"/>
            <a:ext cx="1808416" cy="555340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4081BB2-C787-0CE1-2F2F-8917E31EC270}"/>
              </a:ext>
            </a:extLst>
          </p:cNvPr>
          <p:cNvSpPr/>
          <p:nvPr/>
        </p:nvSpPr>
        <p:spPr>
          <a:xfrm>
            <a:off x="-2320" y="3640686"/>
            <a:ext cx="6871175" cy="1977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B202E56-DBD0-6A6D-00D8-609266CDB5F2}"/>
              </a:ext>
            </a:extLst>
          </p:cNvPr>
          <p:cNvSpPr txBox="1"/>
          <p:nvPr/>
        </p:nvSpPr>
        <p:spPr>
          <a:xfrm>
            <a:off x="139921" y="4835702"/>
            <a:ext cx="658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日時：３月１３日</a:t>
            </a:r>
            <a:r>
              <a:rPr kumimoji="1" lang="en-US" altLang="ja-JP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(</a:t>
            </a:r>
            <a:r>
              <a:rPr kumimoji="1" lang="ja-JP" altLang="en-US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水</a:t>
            </a:r>
            <a:r>
              <a:rPr kumimoji="1" lang="en-US" altLang="ja-JP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)</a:t>
            </a:r>
            <a:r>
              <a:rPr kumimoji="1" lang="ja-JP" altLang="en-US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１８：００～２１：００</a:t>
            </a:r>
            <a:endParaRPr kumimoji="1" lang="en-US" altLang="ja-JP" sz="2400" b="1" spc="-1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  <a:p>
            <a:r>
              <a:rPr kumimoji="1" lang="ja-JP" altLang="en-US" sz="2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　　　　</a:t>
            </a:r>
            <a:r>
              <a:rPr kumimoji="1" lang="en-US" altLang="ja-JP" sz="1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※</a:t>
            </a:r>
            <a:r>
              <a:rPr kumimoji="1" lang="ja-JP" altLang="en-US" sz="1400" b="1" spc="-150" dirty="0">
                <a:latin typeface="HG明朝B" panose="02020809000000000000" pitchFamily="17" charset="-128"/>
                <a:ea typeface="HG明朝B" panose="02020809000000000000" pitchFamily="17" charset="-128"/>
              </a:rPr>
              <a:t>ご都合の宜しいタイミングでお越しくださいませ</a:t>
            </a:r>
            <a:endParaRPr kumimoji="1" lang="ja-JP" altLang="en-US" sz="2400" b="1" spc="-150" dirty="0">
              <a:latin typeface="HG明朝B" panose="02020809000000000000" pitchFamily="17" charset="-128"/>
              <a:ea typeface="HG明朝B" panose="02020809000000000000" pitchFamily="17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DA0B359-DD19-8100-39BF-885C0A7EE515}"/>
              </a:ext>
            </a:extLst>
          </p:cNvPr>
          <p:cNvSpPr txBox="1"/>
          <p:nvPr/>
        </p:nvSpPr>
        <p:spPr>
          <a:xfrm>
            <a:off x="98177" y="3713668"/>
            <a:ext cx="6666014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700" b="1" dirty="0">
                <a:latin typeface="+mn-ea"/>
              </a:rPr>
              <a:t>オーガニック・ナチュラル系カテゴリの新ブランド登場！</a:t>
            </a:r>
            <a:endParaRPr kumimoji="1" lang="en-US" altLang="ja-JP" sz="1700" b="1" dirty="0">
              <a:latin typeface="+mn-ea"/>
            </a:endParaRPr>
          </a:p>
          <a:p>
            <a:r>
              <a:rPr kumimoji="1" lang="ja-JP" altLang="en-US" sz="1700" b="1" dirty="0">
                <a:latin typeface="+mn-ea"/>
              </a:rPr>
              <a:t>本セミナーでは新登場のボタニカルヘアケアブランド</a:t>
            </a:r>
            <a:r>
              <a:rPr kumimoji="1" lang="en-US" altLang="ja-JP" sz="1700" b="1" dirty="0">
                <a:latin typeface="+mn-ea"/>
              </a:rPr>
              <a:t>『PJOLI』</a:t>
            </a:r>
          </a:p>
          <a:p>
            <a:r>
              <a:rPr kumimoji="1" lang="ja-JP" altLang="en-US" sz="1700" b="1" dirty="0">
                <a:latin typeface="+mn-ea"/>
              </a:rPr>
              <a:t>全容をお伝えいたします！</a:t>
            </a:r>
            <a:endParaRPr kumimoji="1" lang="en-US" altLang="ja-JP" sz="1700" b="1" dirty="0">
              <a:latin typeface="+mn-ea"/>
            </a:endParaRPr>
          </a:p>
          <a:p>
            <a:r>
              <a:rPr kumimoji="1" lang="ja-JP" altLang="en-US" sz="1700" b="1" dirty="0">
                <a:latin typeface="+mn-ea"/>
              </a:rPr>
              <a:t>ぜひお気軽にご参加をお待ちしております。（当日 体験可能）</a:t>
            </a:r>
            <a:endParaRPr kumimoji="1" lang="en-US" altLang="ja-JP" sz="1700" b="1" dirty="0">
              <a:latin typeface="+mn-ea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CF2A3D6-D82D-9CB2-90D4-5E82DC77E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9" t="3846" r="5485"/>
          <a:stretch/>
        </p:blipFill>
        <p:spPr>
          <a:xfrm>
            <a:off x="4659529" y="7099316"/>
            <a:ext cx="2006485" cy="1310838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C6157656-C483-5617-ED9B-53DFE376FDEA}"/>
              </a:ext>
            </a:extLst>
          </p:cNvPr>
          <p:cNvCxnSpPr/>
          <p:nvPr/>
        </p:nvCxnSpPr>
        <p:spPr>
          <a:xfrm>
            <a:off x="46014" y="6057984"/>
            <a:ext cx="789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EC20361-0DC9-E601-6DD2-0525955876A4}"/>
              </a:ext>
            </a:extLst>
          </p:cNvPr>
          <p:cNvSpPr txBox="1"/>
          <p:nvPr/>
        </p:nvSpPr>
        <p:spPr>
          <a:xfrm>
            <a:off x="796293" y="5900523"/>
            <a:ext cx="199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CONTENTS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343F2DE-3362-3E8C-CA78-4E19499ADABD}"/>
              </a:ext>
            </a:extLst>
          </p:cNvPr>
          <p:cNvSpPr txBox="1"/>
          <p:nvPr/>
        </p:nvSpPr>
        <p:spPr>
          <a:xfrm>
            <a:off x="2417931" y="6208301"/>
            <a:ext cx="19422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+mn-ea"/>
              </a:rPr>
              <a:t>新ブランド</a:t>
            </a:r>
            <a:r>
              <a:rPr kumimoji="1" lang="en-US" altLang="ja-JP" sz="1600" dirty="0">
                <a:latin typeface="+mn-ea"/>
              </a:rPr>
              <a:t>『PJOLI』</a:t>
            </a:r>
          </a:p>
          <a:p>
            <a:pPr algn="ctr"/>
            <a:r>
              <a:rPr kumimoji="1" lang="ja-JP" altLang="en-US" sz="1600" dirty="0">
                <a:latin typeface="+mn-ea"/>
              </a:rPr>
              <a:t>商品概要について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DA26288-C03A-A7E1-FBCC-5E7999F76F2E}"/>
              </a:ext>
            </a:extLst>
          </p:cNvPr>
          <p:cNvSpPr txBox="1"/>
          <p:nvPr/>
        </p:nvSpPr>
        <p:spPr>
          <a:xfrm>
            <a:off x="196451" y="6231632"/>
            <a:ext cx="194225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+mn-ea"/>
              </a:rPr>
              <a:t>オーガニック・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ナチュラル市場の</a:t>
            </a:r>
            <a:endParaRPr kumimoji="1" lang="en-US" altLang="ja-JP" sz="1600" dirty="0">
              <a:latin typeface="+mn-ea"/>
            </a:endParaRPr>
          </a:p>
          <a:p>
            <a:pPr algn="ctr"/>
            <a:r>
              <a:rPr kumimoji="1" lang="ja-JP" altLang="en-US" sz="1600" dirty="0">
                <a:latin typeface="+mn-ea"/>
              </a:rPr>
              <a:t>可能性について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063FE36-A16F-084A-B775-3AE4CE771777}"/>
              </a:ext>
            </a:extLst>
          </p:cNvPr>
          <p:cNvSpPr txBox="1"/>
          <p:nvPr/>
        </p:nvSpPr>
        <p:spPr>
          <a:xfrm>
            <a:off x="4540724" y="6354742"/>
            <a:ext cx="224409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+mn-ea"/>
              </a:rPr>
              <a:t>『PJOLI』</a:t>
            </a:r>
          </a:p>
          <a:p>
            <a:pPr algn="ctr"/>
            <a:r>
              <a:rPr kumimoji="1" lang="ja-JP" altLang="en-US" sz="1600" dirty="0">
                <a:latin typeface="+mn-ea"/>
              </a:rPr>
              <a:t>メニュー施術・体験</a:t>
            </a:r>
            <a:endParaRPr kumimoji="1" lang="en-US" altLang="ja-JP" sz="1600" dirty="0">
              <a:latin typeface="+mn-ea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1180EB1-F61C-F1B6-36E6-99312D15777C}"/>
              </a:ext>
            </a:extLst>
          </p:cNvPr>
          <p:cNvSpPr txBox="1"/>
          <p:nvPr/>
        </p:nvSpPr>
        <p:spPr>
          <a:xfrm>
            <a:off x="20384" y="8654867"/>
            <a:ext cx="257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+mn-ea"/>
              </a:rPr>
              <a:t>【</a:t>
            </a:r>
            <a:r>
              <a:rPr kumimoji="1" lang="ja-JP" altLang="en-US" b="1" dirty="0">
                <a:latin typeface="+mn-ea"/>
              </a:rPr>
              <a:t>お申込み方法</a:t>
            </a:r>
            <a:r>
              <a:rPr kumimoji="1" lang="en-US" altLang="ja-JP" b="1" dirty="0">
                <a:latin typeface="+mn-ea"/>
              </a:rPr>
              <a:t>】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03F052C-70A0-314D-D971-0561ACEA4A8E}"/>
              </a:ext>
            </a:extLst>
          </p:cNvPr>
          <p:cNvSpPr txBox="1"/>
          <p:nvPr/>
        </p:nvSpPr>
        <p:spPr>
          <a:xfrm>
            <a:off x="2088885" y="8640118"/>
            <a:ext cx="47734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（株）ムラカミ　担当セールスまで</a:t>
            </a:r>
            <a:endParaRPr lang="en-US" altLang="ja-JP" sz="1600" b="1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2AB44A0D-247B-7092-61DF-878D0494C3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1" t="1711"/>
          <a:stretch/>
        </p:blipFill>
        <p:spPr>
          <a:xfrm>
            <a:off x="147142" y="7090320"/>
            <a:ext cx="2006486" cy="13094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4F31670-81BA-7336-4ECB-ACE42CBA40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4"/>
          <a:stretch/>
        </p:blipFill>
        <p:spPr>
          <a:xfrm>
            <a:off x="2387277" y="7100448"/>
            <a:ext cx="2006486" cy="13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33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2F7AFCF06F994081264DBDD8A76C45" ma:contentTypeVersion="18" ma:contentTypeDescription="新しいドキュメントを作成します。" ma:contentTypeScope="" ma:versionID="e65039fa763dca8593957a87b247567f">
  <xsd:schema xmlns:xsd="http://www.w3.org/2001/XMLSchema" xmlns:xs="http://www.w3.org/2001/XMLSchema" xmlns:p="http://schemas.microsoft.com/office/2006/metadata/properties" xmlns:ns3="3150e3c7-58ca-417b-b759-06e8ca1126af" xmlns:ns4="ced1bc3f-3dc8-463e-8cfb-9152aa4676f5" targetNamespace="http://schemas.microsoft.com/office/2006/metadata/properties" ma:root="true" ma:fieldsID="cfa93641d6b758e2674d7348c91ec308" ns3:_="" ns4:_="">
    <xsd:import namespace="3150e3c7-58ca-417b-b759-06e8ca1126af"/>
    <xsd:import namespace="ced1bc3f-3dc8-463e-8cfb-9152aa4676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50e3c7-58ca-417b-b759-06e8ca1126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1bc3f-3dc8-463e-8cfb-9152aa4676f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150e3c7-58ca-417b-b759-06e8ca1126af" xsi:nil="true"/>
  </documentManagement>
</p:properties>
</file>

<file path=customXml/itemProps1.xml><?xml version="1.0" encoding="utf-8"?>
<ds:datastoreItem xmlns:ds="http://schemas.openxmlformats.org/officeDocument/2006/customXml" ds:itemID="{C78CF866-68F9-4ECB-AC75-A953A8B777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50e3c7-58ca-417b-b759-06e8ca1126af"/>
    <ds:schemaRef ds:uri="ced1bc3f-3dc8-463e-8cfb-9152aa467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07DF3E-63E0-4FFA-B7AD-87BD1BF4AB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82DEC-F672-43BC-A6EF-C18E7A5DDA5D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150e3c7-58ca-417b-b759-06e8ca1126af"/>
    <ds:schemaRef ds:uri="http://purl.org/dc/dcmitype/"/>
    <ds:schemaRef ds:uri="http://schemas.openxmlformats.org/package/2006/metadata/core-properties"/>
    <ds:schemaRef ds:uri="ced1bc3f-3dc8-463e-8cfb-9152aa4676f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101</Words>
  <Application>Microsoft Office PowerPoint</Application>
  <PresentationFormat>画面に合わせる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HG明朝B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>Milbon Co.,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Takechi Yuko (武智 祐子)</dc:creator>
  <cp:lastModifiedBy>Banba Syuji (馬場 脩司)</cp:lastModifiedBy>
  <cp:revision>62</cp:revision>
  <cp:lastPrinted>2024-01-31T12:07:00Z</cp:lastPrinted>
  <dcterms:created xsi:type="dcterms:W3CDTF">2022-02-09T07:31:35Z</dcterms:created>
  <dcterms:modified xsi:type="dcterms:W3CDTF">2024-01-31T12:07:20Z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0x0101005D2F7AFCF06F994081264DBDD8A76C45</vt:lpwstr>
  </property>
</Properties>
</file>